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4" r:id="rId1"/>
  </p:sldMasterIdLst>
  <p:notesMasterIdLst>
    <p:notesMasterId r:id="rId19"/>
  </p:notesMasterIdLst>
  <p:sldIdLst>
    <p:sldId id="285" r:id="rId2"/>
    <p:sldId id="288" r:id="rId3"/>
    <p:sldId id="271" r:id="rId4"/>
    <p:sldId id="278" r:id="rId5"/>
    <p:sldId id="289" r:id="rId6"/>
    <p:sldId id="290" r:id="rId7"/>
    <p:sldId id="291" r:id="rId8"/>
    <p:sldId id="293" r:id="rId9"/>
    <p:sldId id="292" r:id="rId10"/>
    <p:sldId id="273" r:id="rId11"/>
    <p:sldId id="279" r:id="rId12"/>
    <p:sldId id="280" r:id="rId13"/>
    <p:sldId id="282" r:id="rId14"/>
    <p:sldId id="294" r:id="rId15"/>
    <p:sldId id="283" r:id="rId16"/>
    <p:sldId id="295" r:id="rId17"/>
    <p:sldId id="265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1A143"/>
    <a:srgbClr val="82B54D"/>
    <a:srgbClr val="0100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667" autoAdjust="0"/>
    <p:restoredTop sz="94660"/>
  </p:normalViewPr>
  <p:slideViewPr>
    <p:cSldViewPr snapToGrid="0" showGuides="1">
      <p:cViewPr>
        <p:scale>
          <a:sx n="100" d="100"/>
          <a:sy n="100" d="100"/>
        </p:scale>
        <p:origin x="67" y="-51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7B884D-47BD-4AF6-9A43-D950D981CF0D}" type="datetimeFigureOut">
              <a:rPr lang="en-US" smtClean="0"/>
              <a:t>9/27/2024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FA91EA-0D16-48C9-A9E2-BB49CE1440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286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37D67B78-CFDB-4ECE-ADE6-BB76363CA169}" type="datetimeFigureOut">
              <a:rPr lang="en-US" smtClean="0"/>
              <a:t>9/27/2024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7B532106-0D26-4DB0-B634-2436338FB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7972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67B78-CFDB-4ECE-ADE6-BB76363CA169}" type="datetimeFigureOut">
              <a:rPr lang="en-US" smtClean="0"/>
              <a:t>9/27/2024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32106-0D26-4DB0-B634-2436338FB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737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67B78-CFDB-4ECE-ADE6-BB76363CA169}" type="datetimeFigureOut">
              <a:rPr lang="en-US" smtClean="0"/>
              <a:t>9/27/2024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32106-0D26-4DB0-B634-2436338FB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1736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67B78-CFDB-4ECE-ADE6-BB76363CA169}" type="datetimeFigureOut">
              <a:rPr lang="en-US" smtClean="0"/>
              <a:t>9/27/2024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32106-0D26-4DB0-B634-2436338FBE07}" type="slidenum">
              <a:rPr lang="en-US" smtClean="0"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123181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67B78-CFDB-4ECE-ADE6-BB76363CA169}" type="datetimeFigureOut">
              <a:rPr lang="en-US" smtClean="0"/>
              <a:t>9/27/2024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32106-0D26-4DB0-B634-2436338FB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76444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67B78-CFDB-4ECE-ADE6-BB76363CA169}" type="datetimeFigureOut">
              <a:rPr lang="en-US" smtClean="0"/>
              <a:t>9/27/2024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32106-0D26-4DB0-B634-2436338FB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1765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67B78-CFDB-4ECE-ADE6-BB76363CA169}" type="datetimeFigureOut">
              <a:rPr lang="en-US" smtClean="0"/>
              <a:t>9/27/2024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32106-0D26-4DB0-B634-2436338FB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1318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67B78-CFDB-4ECE-ADE6-BB76363CA169}" type="datetimeFigureOut">
              <a:rPr lang="en-US" smtClean="0"/>
              <a:t>9/27/2024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32106-0D26-4DB0-B634-2436338FB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3114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67B78-CFDB-4ECE-ADE6-BB76363CA169}" type="datetimeFigureOut">
              <a:rPr lang="en-US" smtClean="0"/>
              <a:t>9/27/2024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32106-0D26-4DB0-B634-2436338FB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183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67B78-CFDB-4ECE-ADE6-BB76363CA169}" type="datetimeFigureOut">
              <a:rPr lang="en-US" smtClean="0"/>
              <a:t>9/27/2024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32106-0D26-4DB0-B634-2436338FB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6807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67B78-CFDB-4ECE-ADE6-BB76363CA169}" type="datetimeFigureOut">
              <a:rPr lang="en-US" smtClean="0"/>
              <a:t>9/27/2024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32106-0D26-4DB0-B634-2436338FB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313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67B78-CFDB-4ECE-ADE6-BB76363CA169}" type="datetimeFigureOut">
              <a:rPr lang="en-US" smtClean="0"/>
              <a:t>9/27/2024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32106-0D26-4DB0-B634-2436338FB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63985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67B78-CFDB-4ECE-ADE6-BB76363CA169}" type="datetimeFigureOut">
              <a:rPr lang="en-US" smtClean="0"/>
              <a:t>9/27/2024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32106-0D26-4DB0-B634-2436338FB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4952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67B78-CFDB-4ECE-ADE6-BB76363CA169}" type="datetimeFigureOut">
              <a:rPr lang="en-US" smtClean="0"/>
              <a:t>9/27/2024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32106-0D26-4DB0-B634-2436338FB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3816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67B78-CFDB-4ECE-ADE6-BB76363CA169}" type="datetimeFigureOut">
              <a:rPr lang="en-US" smtClean="0"/>
              <a:t>9/27/2024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32106-0D26-4DB0-B634-2436338FB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1713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67B78-CFDB-4ECE-ADE6-BB76363CA169}" type="datetimeFigureOut">
              <a:rPr lang="en-US" smtClean="0"/>
              <a:t>9/27/2024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32106-0D26-4DB0-B634-2436338FB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97010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67B78-CFDB-4ECE-ADE6-BB76363CA169}" type="datetimeFigureOut">
              <a:rPr lang="en-US" smtClean="0"/>
              <a:t>9/27/2024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32106-0D26-4DB0-B634-2436338FB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4850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D67B78-CFDB-4ECE-ADE6-BB76363CA169}" type="datetimeFigureOut">
              <a:rPr lang="en-US" smtClean="0"/>
              <a:t>9/27/2024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532106-0D26-4DB0-B634-2436338FB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7662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75" r:id="rId1"/>
    <p:sldLayoutId id="2147483776" r:id="rId2"/>
    <p:sldLayoutId id="2147483777" r:id="rId3"/>
    <p:sldLayoutId id="2147483778" r:id="rId4"/>
    <p:sldLayoutId id="2147483779" r:id="rId5"/>
    <p:sldLayoutId id="2147483780" r:id="rId6"/>
    <p:sldLayoutId id="2147483781" r:id="rId7"/>
    <p:sldLayoutId id="2147483782" r:id="rId8"/>
    <p:sldLayoutId id="2147483783" r:id="rId9"/>
    <p:sldLayoutId id="2147483784" r:id="rId10"/>
    <p:sldLayoutId id="2147483785" r:id="rId11"/>
    <p:sldLayoutId id="2147483786" r:id="rId12"/>
    <p:sldLayoutId id="2147483787" r:id="rId13"/>
    <p:sldLayoutId id="2147483788" r:id="rId14"/>
    <p:sldLayoutId id="2147483789" r:id="rId15"/>
    <p:sldLayoutId id="2147483790" r:id="rId16"/>
    <p:sldLayoutId id="2147483791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>
            <a:outerShdw blurRad="177800" dist="38100" dir="2700000" algn="tl">
              <a:srgbClr val="000000">
                <a:alpha val="24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Relationship Id="rId9" Type="http://schemas.openxmlformats.org/officeDocument/2006/relationships/image" Target="../media/image11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61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12" Type="http://schemas.openxmlformats.org/officeDocument/2006/relationships/image" Target="../media/image10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11" Type="http://schemas.openxmlformats.org/officeDocument/2006/relationships/image" Target="../media/image11.jpeg"/><Relationship Id="rId5" Type="http://schemas.openxmlformats.org/officeDocument/2006/relationships/image" Target="../media/image55.png"/><Relationship Id="rId15" Type="http://schemas.openxmlformats.org/officeDocument/2006/relationships/image" Target="../media/image63.png"/><Relationship Id="rId10" Type="http://schemas.openxmlformats.org/officeDocument/2006/relationships/image" Target="../media/image60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Relationship Id="rId14" Type="http://schemas.openxmlformats.org/officeDocument/2006/relationships/image" Target="../media/image6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11.jpeg"/><Relationship Id="rId7" Type="http://schemas.openxmlformats.org/officeDocument/2006/relationships/image" Target="../media/image6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11.jpeg"/><Relationship Id="rId7" Type="http://schemas.openxmlformats.org/officeDocument/2006/relationships/image" Target="../media/image7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11.jpeg"/><Relationship Id="rId7" Type="http://schemas.openxmlformats.org/officeDocument/2006/relationships/image" Target="../media/image7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11.jpeg"/><Relationship Id="rId7" Type="http://schemas.openxmlformats.org/officeDocument/2006/relationships/image" Target="../media/image8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11.jpeg"/><Relationship Id="rId7" Type="http://schemas.openxmlformats.org/officeDocument/2006/relationships/image" Target="../media/image8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jpe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0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5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9.png"/><Relationship Id="rId11" Type="http://schemas.openxmlformats.org/officeDocument/2006/relationships/image" Target="../media/image29.png"/><Relationship Id="rId5" Type="http://schemas.openxmlformats.org/officeDocument/2006/relationships/image" Target="../media/image18.png"/><Relationship Id="rId10" Type="http://schemas.openxmlformats.org/officeDocument/2006/relationships/image" Target="../media/image28.png"/><Relationship Id="rId4" Type="http://schemas.openxmlformats.org/officeDocument/2006/relationships/image" Target="../media/image17.png"/><Relationship Id="rId9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0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9.png"/><Relationship Id="rId11" Type="http://schemas.openxmlformats.org/officeDocument/2006/relationships/image" Target="../media/image34.png"/><Relationship Id="rId5" Type="http://schemas.openxmlformats.org/officeDocument/2006/relationships/image" Target="../media/image18.png"/><Relationship Id="rId10" Type="http://schemas.openxmlformats.org/officeDocument/2006/relationships/image" Target="../media/image33.png"/><Relationship Id="rId4" Type="http://schemas.openxmlformats.org/officeDocument/2006/relationships/image" Target="../media/image17.png"/><Relationship Id="rId9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5.png"/><Relationship Id="rId12" Type="http://schemas.openxmlformats.org/officeDocument/2006/relationships/image" Target="../media/image15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9.png"/><Relationship Id="rId11" Type="http://schemas.openxmlformats.org/officeDocument/2006/relationships/image" Target="../media/image39.png"/><Relationship Id="rId5" Type="http://schemas.openxmlformats.org/officeDocument/2006/relationships/image" Target="../media/image18.png"/><Relationship Id="rId10" Type="http://schemas.openxmlformats.org/officeDocument/2006/relationships/image" Target="../media/image38.png"/><Relationship Id="rId4" Type="http://schemas.openxmlformats.org/officeDocument/2006/relationships/image" Target="../media/image17.png"/><Relationship Id="rId9" Type="http://schemas.openxmlformats.org/officeDocument/2006/relationships/image" Target="../media/image3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5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0.png"/><Relationship Id="rId12" Type="http://schemas.openxmlformats.org/officeDocument/2006/relationships/image" Target="../media/image44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9.png"/><Relationship Id="rId11" Type="http://schemas.microsoft.com/office/2007/relationships/hdphoto" Target="../media/hdphoto1.wdp"/><Relationship Id="rId5" Type="http://schemas.openxmlformats.org/officeDocument/2006/relationships/image" Target="../media/image18.png"/><Relationship Id="rId10" Type="http://schemas.openxmlformats.org/officeDocument/2006/relationships/image" Target="../media/image43.png"/><Relationship Id="rId4" Type="http://schemas.openxmlformats.org/officeDocument/2006/relationships/image" Target="../media/image17.png"/><Relationship Id="rId9" Type="http://schemas.openxmlformats.org/officeDocument/2006/relationships/image" Target="../media/image4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0C0187ED-A3CC-47EF-A180-2F3877960FEE}"/>
              </a:ext>
            </a:extLst>
          </p:cNvPr>
          <p:cNvGrpSpPr/>
          <p:nvPr/>
        </p:nvGrpSpPr>
        <p:grpSpPr>
          <a:xfrm>
            <a:off x="157780" y="68276"/>
            <a:ext cx="2632608" cy="2004562"/>
            <a:chOff x="2321435" y="1461796"/>
            <a:chExt cx="4040077" cy="2976465"/>
          </a:xfrm>
        </p:grpSpPr>
        <p:pic>
          <p:nvPicPr>
            <p:cNvPr id="3074" name="Picture 2" descr="Background Blue Cartoon Children | Arte di bambino, Immagini di sfondo,  Sfondi">
              <a:extLst>
                <a:ext uri="{FF2B5EF4-FFF2-40B4-BE49-F238E27FC236}">
                  <a16:creationId xmlns:a16="http://schemas.microsoft.com/office/drawing/2014/main" id="{6BF939F0-9543-4C7B-91F4-DA5F9A7CDF6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885"/>
            <a:stretch/>
          </p:blipFill>
          <p:spPr bwMode="auto">
            <a:xfrm>
              <a:off x="2321435" y="1461796"/>
              <a:ext cx="4040077" cy="2976465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82F8353-ED9E-44E3-8B15-826CF11823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1147268">
              <a:off x="3066200" y="3374261"/>
              <a:ext cx="804742" cy="75597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152400" dist="12000" dir="900000" sy="98000" kx="110000" ky="200000" algn="tl" rotWithShape="0">
                <a:srgbClr val="000000">
                  <a:alpha val="30000"/>
                </a:srgbClr>
              </a:outerShdw>
            </a:effectLst>
            <a:scene3d>
              <a:camera prst="perspectiveRelaxed">
                <a:rot lat="19800000" lon="1200000" rev="20820000"/>
              </a:camera>
              <a:lightRig rig="threePt" dir="t"/>
            </a:scene3d>
            <a:sp3d contourW="6350" prstMaterial="matte">
              <a:bevelT w="101600" h="101600"/>
              <a:contourClr>
                <a:srgbClr val="969696"/>
              </a:contourClr>
            </a:sp3d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8A17ED3-9047-4691-848E-4EA0204A743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1497622">
              <a:off x="3541217" y="3452609"/>
              <a:ext cx="731583" cy="75597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152400" dist="12000" dir="900000" sy="98000" kx="110000" ky="200000" algn="tl" rotWithShape="0">
                <a:srgbClr val="000000">
                  <a:alpha val="30000"/>
                </a:srgbClr>
              </a:outerShdw>
            </a:effectLst>
            <a:scene3d>
              <a:camera prst="perspectiveRelaxed">
                <a:rot lat="19800000" lon="1200000" rev="20820000"/>
              </a:camera>
              <a:lightRig rig="threePt" dir="t"/>
            </a:scene3d>
            <a:sp3d contourW="6350" prstMaterial="matte">
              <a:bevelT w="101600" h="101600"/>
              <a:contourClr>
                <a:srgbClr val="969696"/>
              </a:contourClr>
            </a:sp3d>
          </p:spPr>
        </p:pic>
      </p:grpSp>
      <p:pic>
        <p:nvPicPr>
          <p:cNvPr id="3080" name="Picture 8" descr="Seasonal Tree Illustration - Free Vector and PNG | The Graphic Cave">
            <a:extLst>
              <a:ext uri="{FF2B5EF4-FFF2-40B4-BE49-F238E27FC236}">
                <a16:creationId xmlns:a16="http://schemas.microsoft.com/office/drawing/2014/main" id="{7952C008-943B-404E-AEB7-7109119726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94" t="17238" r="53761" b="55584"/>
          <a:stretch/>
        </p:blipFill>
        <p:spPr bwMode="auto">
          <a:xfrm>
            <a:off x="9799004" y="3556164"/>
            <a:ext cx="2452689" cy="3130060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F06FD0F5-349C-43CD-99F9-5C34EE3111E0}"/>
              </a:ext>
            </a:extLst>
          </p:cNvPr>
          <p:cNvGrpSpPr/>
          <p:nvPr/>
        </p:nvGrpSpPr>
        <p:grpSpPr>
          <a:xfrm>
            <a:off x="10078672" y="5187820"/>
            <a:ext cx="1329558" cy="1498404"/>
            <a:chOff x="12531878" y="4858569"/>
            <a:chExt cx="2564423" cy="3005175"/>
          </a:xfrm>
        </p:grpSpPr>
        <p:pic>
          <p:nvPicPr>
            <p:cNvPr id="3076" name="Picture 4" descr="Multicultural Kids Playing">
              <a:extLst>
                <a:ext uri="{FF2B5EF4-FFF2-40B4-BE49-F238E27FC236}">
                  <a16:creationId xmlns:a16="http://schemas.microsoft.com/office/drawing/2014/main" id="{FA09ED2B-C59E-4CC2-8E53-26D522D78C1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1646" r="46581"/>
            <a:stretch/>
          </p:blipFill>
          <p:spPr bwMode="auto">
            <a:xfrm>
              <a:off x="12531878" y="5560890"/>
              <a:ext cx="1709615" cy="23028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4" descr="Multicultural Kids Playing">
              <a:extLst>
                <a:ext uri="{FF2B5EF4-FFF2-40B4-BE49-F238E27FC236}">
                  <a16:creationId xmlns:a16="http://schemas.microsoft.com/office/drawing/2014/main" id="{1697A224-6C28-4D3C-B1F1-4FB70C222B3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6581" b="45452"/>
            <a:stretch/>
          </p:blipFill>
          <p:spPr bwMode="auto">
            <a:xfrm>
              <a:off x="13386686" y="4858569"/>
              <a:ext cx="1709615" cy="26731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DFA83780-A9EC-EA66-37AD-2E9A72A1F5B1}"/>
              </a:ext>
            </a:extLst>
          </p:cNvPr>
          <p:cNvSpPr txBox="1"/>
          <p:nvPr/>
        </p:nvSpPr>
        <p:spPr>
          <a:xfrm>
            <a:off x="3457940" y="3969372"/>
            <a:ext cx="55162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lgerian" panose="04020705040A02060702" pitchFamily="82" charset="0"/>
              </a:rPr>
              <a:t>Have you completed the </a:t>
            </a:r>
            <a:r>
              <a:rPr lang="en-US" sz="2400" b="1" dirty="0" err="1">
                <a:latin typeface="Algerian" panose="04020705040A02060702" pitchFamily="82" charset="0"/>
              </a:rPr>
              <a:t>lessonS</a:t>
            </a:r>
            <a:r>
              <a:rPr lang="en-US" sz="2400" b="1" dirty="0">
                <a:latin typeface="Algerian" panose="04020705040A02060702" pitchFamily="82" charset="0"/>
              </a:rPr>
              <a:t>?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8F2E10D-C75D-4BC8-5155-83B4C7E75899}"/>
              </a:ext>
            </a:extLst>
          </p:cNvPr>
          <p:cNvSpPr/>
          <p:nvPr/>
        </p:nvSpPr>
        <p:spPr>
          <a:xfrm>
            <a:off x="5252537" y="4706998"/>
            <a:ext cx="686099" cy="626359"/>
          </a:xfrm>
          <a:prstGeom prst="ellipse">
            <a:avLst/>
          </a:prstGeom>
          <a:solidFill>
            <a:srgbClr val="FFFF00"/>
          </a:solidFill>
          <a:ln w="69850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46050" h="1778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YES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0F5E5EB-62EF-1417-4E48-A545F4E88CFF}"/>
              </a:ext>
            </a:extLst>
          </p:cNvPr>
          <p:cNvSpPr/>
          <p:nvPr/>
        </p:nvSpPr>
        <p:spPr>
          <a:xfrm>
            <a:off x="6253366" y="4706998"/>
            <a:ext cx="686099" cy="626359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69850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46050" h="1778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NO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D266B4DC-218E-4BBF-2E13-9D5A5135A010}"/>
              </a:ext>
            </a:extLst>
          </p:cNvPr>
          <p:cNvSpPr/>
          <p:nvPr/>
        </p:nvSpPr>
        <p:spPr>
          <a:xfrm>
            <a:off x="3929743" y="2248282"/>
            <a:ext cx="4332514" cy="1069439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Lesson</a:t>
            </a:r>
          </a:p>
        </p:txBody>
      </p:sp>
      <p:pic>
        <p:nvPicPr>
          <p:cNvPr id="26" name="Picture 8" descr="Pencil | Free Stock Photo | Illustration of a pencil | # 14189">
            <a:extLst>
              <a:ext uri="{FF2B5EF4-FFF2-40B4-BE49-F238E27FC236}">
                <a16:creationId xmlns:a16="http://schemas.microsoft.com/office/drawing/2014/main" id="{3214D07E-762C-C6DE-D5F9-AD1B7E73C0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5514" y="2095941"/>
            <a:ext cx="677541" cy="84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Book | Free Stock Photo | Illustration of an open book | # 14392">
            <a:extLst>
              <a:ext uri="{FF2B5EF4-FFF2-40B4-BE49-F238E27FC236}">
                <a16:creationId xmlns:a16="http://schemas.microsoft.com/office/drawing/2014/main" id="{742B3B4F-F49B-37F1-EF18-EA1E6DC596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0392" y="2518991"/>
            <a:ext cx="1110158" cy="540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45781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AutoShape 24" descr="Frame White Blank - Free vector graphic on Pixabay">
            <a:extLst>
              <a:ext uri="{FF2B5EF4-FFF2-40B4-BE49-F238E27FC236}">
                <a16:creationId xmlns:a16="http://schemas.microsoft.com/office/drawing/2014/main" id="{EB36F3F8-560A-4BDD-BFA8-90F4B599D97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AutoShape 26" descr="Glass Picture Frame Vector Clipart image - Free stock photo ...">
            <a:extLst>
              <a:ext uri="{FF2B5EF4-FFF2-40B4-BE49-F238E27FC236}">
                <a16:creationId xmlns:a16="http://schemas.microsoft.com/office/drawing/2014/main" id="{9F354A81-8F96-4CDF-9E31-ED48B1B5CC4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76CAE5-8722-4352-A7D8-6F1FC1F146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7632" y="929009"/>
            <a:ext cx="1511233" cy="178996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508D885-81C9-4C46-A332-FF19BB69D3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1920" y="895872"/>
            <a:ext cx="1487553" cy="184115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7FC606B-A9D3-4C97-AEA1-A236C0E831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1353" y="932452"/>
            <a:ext cx="1457070" cy="180457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47397FD-BFE6-4D41-AB95-1FCBD02112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23394" y="932452"/>
            <a:ext cx="1450974" cy="180457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382742D0-9887-4B26-A3BC-C47F84279A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00209" y="3038553"/>
            <a:ext cx="1450974" cy="1804572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BAB2BBB9-C19E-409D-9BC7-CB0BD966E50B}"/>
              </a:ext>
            </a:extLst>
          </p:cNvPr>
          <p:cNvGrpSpPr/>
          <p:nvPr/>
        </p:nvGrpSpPr>
        <p:grpSpPr>
          <a:xfrm>
            <a:off x="6257046" y="3053162"/>
            <a:ext cx="1434745" cy="1789963"/>
            <a:chOff x="6314458" y="3276600"/>
            <a:chExt cx="1434745" cy="1789963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8845D4A6-2293-4D54-AEEE-E838EDE84B13}"/>
                </a:ext>
              </a:extLst>
            </p:cNvPr>
            <p:cNvGrpSpPr/>
            <p:nvPr/>
          </p:nvGrpSpPr>
          <p:grpSpPr>
            <a:xfrm>
              <a:off x="6314458" y="3276600"/>
              <a:ext cx="1434745" cy="1789963"/>
              <a:chOff x="3473248" y="3112264"/>
              <a:chExt cx="1434745" cy="1789963"/>
            </a:xfrm>
            <a:solidFill>
              <a:schemeClr val="accent1">
                <a:lumMod val="75000"/>
              </a:schemeClr>
            </a:solidFill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DBFFDCF-117A-443C-96E4-7A552FE1BBA6}"/>
                  </a:ext>
                </a:extLst>
              </p:cNvPr>
              <p:cNvSpPr/>
              <p:nvPr/>
            </p:nvSpPr>
            <p:spPr>
              <a:xfrm>
                <a:off x="3473248" y="3112264"/>
                <a:ext cx="1434745" cy="1789963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B663867-F131-46CE-A4A1-D85526F187B8}"/>
                  </a:ext>
                </a:extLst>
              </p:cNvPr>
              <p:cNvSpPr txBox="1"/>
              <p:nvPr/>
            </p:nvSpPr>
            <p:spPr>
              <a:xfrm>
                <a:off x="3718375" y="3181290"/>
                <a:ext cx="1018227" cy="400110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r>
                  <a:rPr lang="bn-IN" sz="2000" b="1" dirty="0">
                    <a:solidFill>
                      <a:schemeClr val="bg1"/>
                    </a:solidFill>
                    <a:latin typeface="MeghnaOMJ" panose="00000400000000000000" pitchFamily="2" charset="0"/>
                    <a:cs typeface="MeghnaOMJ" panose="00000400000000000000" pitchFamily="2" charset="0"/>
                  </a:rPr>
                  <a:t>দাদুর ওষুধ</a:t>
                </a:r>
                <a:endParaRPr lang="en-US" sz="2000" b="1" dirty="0">
                  <a:solidFill>
                    <a:schemeClr val="bg1"/>
                  </a:solidFill>
                  <a:latin typeface="MeghnaOMJ" panose="00000400000000000000" pitchFamily="2" charset="0"/>
                  <a:cs typeface="MeghnaOMJ" panose="00000400000000000000" pitchFamily="2" charset="0"/>
                </a:endParaRPr>
              </a:p>
            </p:txBody>
          </p:sp>
        </p:grpSp>
        <p:pic>
          <p:nvPicPr>
            <p:cNvPr id="30" name="Picture 4" descr="Pharmacist Cartoon 745*683 transprent Png Free Download - Play ...">
              <a:extLst>
                <a:ext uri="{FF2B5EF4-FFF2-40B4-BE49-F238E27FC236}">
                  <a16:creationId xmlns:a16="http://schemas.microsoft.com/office/drawing/2014/main" id="{58DCEBF2-0E10-4C12-BBD2-C03CEE8C705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00800" y="3726698"/>
              <a:ext cx="1278798" cy="12437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3" name="Picture 4" descr="Download free photo of Girl,books,school,reading,learning - from needpix.com">
            <a:extLst>
              <a:ext uri="{FF2B5EF4-FFF2-40B4-BE49-F238E27FC236}">
                <a16:creationId xmlns:a16="http://schemas.microsoft.com/office/drawing/2014/main" id="{7D39C33C-2BF6-4F96-A751-28C3080791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5560" y="3428999"/>
            <a:ext cx="2276439" cy="3341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 descr="illustration, child reading, book, field., kid reading, baby, child, concept, enjoy, flower">
            <a:extLst>
              <a:ext uri="{FF2B5EF4-FFF2-40B4-BE49-F238E27FC236}">
                <a16:creationId xmlns:a16="http://schemas.microsoft.com/office/drawing/2014/main" id="{105E431A-AAD0-4EE5-8B81-BFC3D82DEF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14" r="19213"/>
          <a:stretch/>
        </p:blipFill>
        <p:spPr bwMode="auto">
          <a:xfrm>
            <a:off x="0" y="4637609"/>
            <a:ext cx="2412477" cy="2132951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D66AE53-0A9E-9133-F61C-7B407A6F3707}"/>
              </a:ext>
            </a:extLst>
          </p:cNvPr>
          <p:cNvSpPr/>
          <p:nvPr/>
        </p:nvSpPr>
        <p:spPr>
          <a:xfrm>
            <a:off x="10584408" y="44251"/>
            <a:ext cx="1520508" cy="86764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err="1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বিভাগ</a:t>
            </a:r>
            <a:r>
              <a:rPr lang="en-US" sz="2800" b="1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bn-IN" sz="2800" b="1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২</a:t>
            </a:r>
            <a:endParaRPr lang="en-US" sz="2800" b="1" dirty="0">
              <a:solidFill>
                <a:schemeClr val="bg1"/>
              </a:solidFill>
              <a:latin typeface="Kalpurush" panose="02000600000000000000" pitchFamily="2" charset="0"/>
              <a:cs typeface="Kalpurush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59995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AutoShape 24" descr="Frame White Blank - Free vector graphic on Pixabay">
            <a:extLst>
              <a:ext uri="{FF2B5EF4-FFF2-40B4-BE49-F238E27FC236}">
                <a16:creationId xmlns:a16="http://schemas.microsoft.com/office/drawing/2014/main" id="{EB36F3F8-560A-4BDD-BFA8-90F4B599D97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AutoShape 26" descr="Glass Picture Frame Vector Clipart image - Free stock photo ...">
            <a:extLst>
              <a:ext uri="{FF2B5EF4-FFF2-40B4-BE49-F238E27FC236}">
                <a16:creationId xmlns:a16="http://schemas.microsoft.com/office/drawing/2014/main" id="{9F354A81-8F96-4CDF-9E31-ED48B1B5CC4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C3A4956-FD53-A05B-8A40-34A0E3F28F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0922" y="1011059"/>
            <a:ext cx="1256509" cy="167460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F9E615C-29B8-BE1F-A93A-ACC796F609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1694" y="1008157"/>
            <a:ext cx="1220247" cy="167460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5A668FA-DD4A-A674-6B17-DFB72EC31F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1259" y="1008157"/>
            <a:ext cx="1374710" cy="167460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80AB84D-BC9F-FCE1-5FDF-5743C059D3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9645" y="1026430"/>
            <a:ext cx="1206089" cy="163805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DFDEBA3-D762-97ED-9ACA-539494C1DC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63087" y="1011056"/>
            <a:ext cx="1192394" cy="167460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7C80ABB-BA32-E52E-0346-807A1E13C5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63027" y="2816888"/>
            <a:ext cx="1256510" cy="167460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2D343F5-7322-ECA8-253A-D1D3D8F0F6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22247" y="1011056"/>
            <a:ext cx="1192394" cy="167460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7CE1260-9DEB-9148-9D94-91ED8029E30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51816" y="2827440"/>
            <a:ext cx="1255332" cy="16746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25BF73A-8C6A-56AF-098B-4B2AE0B9425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50687" y="2812113"/>
            <a:ext cx="1348638" cy="1674603"/>
          </a:xfrm>
          <a:prstGeom prst="rect">
            <a:avLst/>
          </a:prstGeom>
        </p:spPr>
      </p:pic>
      <p:pic>
        <p:nvPicPr>
          <p:cNvPr id="13" name="Picture 2" descr="illustration, child reading, book, field., kid reading, baby, child, concept, enjoy, flower">
            <a:extLst>
              <a:ext uri="{FF2B5EF4-FFF2-40B4-BE49-F238E27FC236}">
                <a16:creationId xmlns:a16="http://schemas.microsoft.com/office/drawing/2014/main" id="{442330AF-F920-BEB8-CECE-D58C1A3C22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14" r="19213"/>
          <a:stretch/>
        </p:blipFill>
        <p:spPr bwMode="auto">
          <a:xfrm>
            <a:off x="0" y="4637609"/>
            <a:ext cx="2412477" cy="2132951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Download free photo of Girl,books,school,reading,learning - from needpix.com">
            <a:extLst>
              <a:ext uri="{FF2B5EF4-FFF2-40B4-BE49-F238E27FC236}">
                <a16:creationId xmlns:a16="http://schemas.microsoft.com/office/drawing/2014/main" id="{910FD1E3-B587-E24F-C63A-95D2FF00B0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8267" y="4049486"/>
            <a:ext cx="1853732" cy="2721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DA6F44B-902A-0667-8CD8-A93080398DF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124402" y="2816888"/>
            <a:ext cx="1211332" cy="166505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0B6CE01-8434-CDD7-78C1-AA1F8A9FFE1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552685" y="2816998"/>
            <a:ext cx="1288296" cy="16650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229BDC8-3844-4C74-1A68-49D3103022D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010687" y="2807445"/>
            <a:ext cx="1245197" cy="1665051"/>
          </a:xfrm>
          <a:prstGeom prst="rect">
            <a:avLst/>
          </a:prstGeo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5C2F54EA-218C-22C3-B6D2-964CB2BF2733}"/>
              </a:ext>
            </a:extLst>
          </p:cNvPr>
          <p:cNvSpPr/>
          <p:nvPr/>
        </p:nvSpPr>
        <p:spPr>
          <a:xfrm>
            <a:off x="10584408" y="44251"/>
            <a:ext cx="1520508" cy="86764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err="1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বিভাগ</a:t>
            </a:r>
            <a:r>
              <a:rPr lang="en-US" sz="2800" b="1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bn-IN" sz="2800" b="1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৩</a:t>
            </a:r>
            <a:endParaRPr lang="en-US" sz="2800" b="1" dirty="0">
              <a:solidFill>
                <a:schemeClr val="bg1"/>
              </a:solidFill>
              <a:latin typeface="Kalpurush" panose="02000600000000000000" pitchFamily="2" charset="0"/>
              <a:cs typeface="Kalpurush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45189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AutoShape 24" descr="Frame White Blank - Free vector graphic on Pixabay">
            <a:extLst>
              <a:ext uri="{FF2B5EF4-FFF2-40B4-BE49-F238E27FC236}">
                <a16:creationId xmlns:a16="http://schemas.microsoft.com/office/drawing/2014/main" id="{EB36F3F8-560A-4BDD-BFA8-90F4B599D97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AutoShape 26" descr="Glass Picture Frame Vector Clipart image - Free stock photo ...">
            <a:extLst>
              <a:ext uri="{FF2B5EF4-FFF2-40B4-BE49-F238E27FC236}">
                <a16:creationId xmlns:a16="http://schemas.microsoft.com/office/drawing/2014/main" id="{9F354A81-8F96-4CDF-9E31-ED48B1B5CC4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3" name="Picture 4" descr="Download free photo of Girl,books,school,reading,learning - from needpix.com">
            <a:extLst>
              <a:ext uri="{FF2B5EF4-FFF2-40B4-BE49-F238E27FC236}">
                <a16:creationId xmlns:a16="http://schemas.microsoft.com/office/drawing/2014/main" id="{7D39C33C-2BF6-4F96-A751-28C3080791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8467" y="4578220"/>
            <a:ext cx="1493532" cy="2192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 descr="illustration, child reading, book, field., kid reading, baby, child, concept, enjoy, flower">
            <a:extLst>
              <a:ext uri="{FF2B5EF4-FFF2-40B4-BE49-F238E27FC236}">
                <a16:creationId xmlns:a16="http://schemas.microsoft.com/office/drawing/2014/main" id="{105E431A-AAD0-4EE5-8B81-BFC3D82DEF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14" r="19213"/>
          <a:stretch/>
        </p:blipFill>
        <p:spPr bwMode="auto">
          <a:xfrm>
            <a:off x="0" y="4637609"/>
            <a:ext cx="2412477" cy="2132951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DA2A831-8A42-97AE-D026-08D785EBA4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4338" y="1752305"/>
            <a:ext cx="1944360" cy="258270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BFB400B-9F72-828F-B5AE-8B91B334F1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3850" y="1766825"/>
            <a:ext cx="1937887" cy="258270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4BE386C-5B23-EE76-2C33-B78582AA3D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53167" y="1743681"/>
            <a:ext cx="2043554" cy="259132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C097640-7C09-8770-A705-A10B8B4E1F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81189" y="1743681"/>
            <a:ext cx="1995783" cy="259132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1FB1BB9-EAC6-6B01-D2B3-05546FAE4EC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61440" y="1747992"/>
            <a:ext cx="1995783" cy="2582705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ADFDDD40-3A64-BADD-EE2E-48253F82F933}"/>
              </a:ext>
            </a:extLst>
          </p:cNvPr>
          <p:cNvSpPr/>
          <p:nvPr/>
        </p:nvSpPr>
        <p:spPr>
          <a:xfrm>
            <a:off x="10584408" y="44251"/>
            <a:ext cx="1520508" cy="86764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err="1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বিভাগ</a:t>
            </a:r>
            <a:r>
              <a:rPr lang="en-US" sz="2800" b="1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bn-IN" sz="2800" b="1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৪</a:t>
            </a:r>
            <a:endParaRPr lang="en-US" sz="2800" b="1" dirty="0">
              <a:solidFill>
                <a:schemeClr val="bg1"/>
              </a:solidFill>
              <a:latin typeface="Kalpurush" panose="02000600000000000000" pitchFamily="2" charset="0"/>
              <a:cs typeface="Kalpurush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28321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AutoShape 24" descr="Frame White Blank - Free vector graphic on Pixabay">
            <a:extLst>
              <a:ext uri="{FF2B5EF4-FFF2-40B4-BE49-F238E27FC236}">
                <a16:creationId xmlns:a16="http://schemas.microsoft.com/office/drawing/2014/main" id="{EB36F3F8-560A-4BDD-BFA8-90F4B599D97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AutoShape 26" descr="Glass Picture Frame Vector Clipart image - Free stock photo ...">
            <a:extLst>
              <a:ext uri="{FF2B5EF4-FFF2-40B4-BE49-F238E27FC236}">
                <a16:creationId xmlns:a16="http://schemas.microsoft.com/office/drawing/2014/main" id="{9F354A81-8F96-4CDF-9E31-ED48B1B5CC4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3" name="Picture 4" descr="Download free photo of Girl,books,school,reading,learning - from needpix.com">
            <a:extLst>
              <a:ext uri="{FF2B5EF4-FFF2-40B4-BE49-F238E27FC236}">
                <a16:creationId xmlns:a16="http://schemas.microsoft.com/office/drawing/2014/main" id="{7D39C33C-2BF6-4F96-A751-28C3080791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8467" y="4578220"/>
            <a:ext cx="1493532" cy="2192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 descr="illustration, child reading, book, field., kid reading, baby, child, concept, enjoy, flower">
            <a:extLst>
              <a:ext uri="{FF2B5EF4-FFF2-40B4-BE49-F238E27FC236}">
                <a16:creationId xmlns:a16="http://schemas.microsoft.com/office/drawing/2014/main" id="{105E431A-AAD0-4EE5-8B81-BFC3D82DEF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14" r="19213"/>
          <a:stretch/>
        </p:blipFill>
        <p:spPr bwMode="auto">
          <a:xfrm>
            <a:off x="0" y="4637609"/>
            <a:ext cx="2412477" cy="2132951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782E677-B9E2-2A6E-67AF-049FCAC002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2128" y="1772722"/>
            <a:ext cx="1983652" cy="25913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A41C07B-C098-0B8B-8ED5-80249B06A2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066" y="1772721"/>
            <a:ext cx="1922568" cy="256228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7D2F05D-547A-70BE-EA36-DE307AB6F7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68103" y="1776585"/>
            <a:ext cx="1922569" cy="256228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8ED1A29-A52E-E6E2-04D4-A5088A37ECA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17944" y="1777895"/>
            <a:ext cx="1983652" cy="25878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199D60F-B0A5-9674-48D6-9E99B1F723A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03760" y="1772720"/>
            <a:ext cx="1925131" cy="2562287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3D69331E-9009-D154-3872-62C4891435D3}"/>
              </a:ext>
            </a:extLst>
          </p:cNvPr>
          <p:cNvSpPr/>
          <p:nvPr/>
        </p:nvSpPr>
        <p:spPr>
          <a:xfrm>
            <a:off x="10584408" y="44251"/>
            <a:ext cx="1520508" cy="86764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err="1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বিভাগ</a:t>
            </a:r>
            <a:r>
              <a:rPr lang="en-US" sz="2800" b="1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bn-IN" sz="2800" b="1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৪</a:t>
            </a:r>
            <a:endParaRPr lang="en-US" sz="2800" b="1" dirty="0">
              <a:solidFill>
                <a:schemeClr val="bg1"/>
              </a:solidFill>
              <a:latin typeface="Kalpurush" panose="02000600000000000000" pitchFamily="2" charset="0"/>
              <a:cs typeface="Kalpurush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85437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AutoShape 24" descr="Frame White Blank - Free vector graphic on Pixabay">
            <a:extLst>
              <a:ext uri="{FF2B5EF4-FFF2-40B4-BE49-F238E27FC236}">
                <a16:creationId xmlns:a16="http://schemas.microsoft.com/office/drawing/2014/main" id="{EB36F3F8-560A-4BDD-BFA8-90F4B599D97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AutoShape 26" descr="Glass Picture Frame Vector Clipart image - Free stock photo ...">
            <a:extLst>
              <a:ext uri="{FF2B5EF4-FFF2-40B4-BE49-F238E27FC236}">
                <a16:creationId xmlns:a16="http://schemas.microsoft.com/office/drawing/2014/main" id="{9F354A81-8F96-4CDF-9E31-ED48B1B5CC4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3" name="Picture 4" descr="Download free photo of Girl,books,school,reading,learning - from needpix.com">
            <a:extLst>
              <a:ext uri="{FF2B5EF4-FFF2-40B4-BE49-F238E27FC236}">
                <a16:creationId xmlns:a16="http://schemas.microsoft.com/office/drawing/2014/main" id="{7D39C33C-2BF6-4F96-A751-28C3080791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8467" y="4578220"/>
            <a:ext cx="1493532" cy="2192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 descr="illustration, child reading, book, field., kid reading, baby, child, concept, enjoy, flower">
            <a:extLst>
              <a:ext uri="{FF2B5EF4-FFF2-40B4-BE49-F238E27FC236}">
                <a16:creationId xmlns:a16="http://schemas.microsoft.com/office/drawing/2014/main" id="{105E431A-AAD0-4EE5-8B81-BFC3D82DEF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14" r="19213"/>
          <a:stretch/>
        </p:blipFill>
        <p:spPr bwMode="auto">
          <a:xfrm>
            <a:off x="0" y="4637609"/>
            <a:ext cx="2412477" cy="2132951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C7713AD-B08F-F681-2192-D0FDD3BB16C3}"/>
              </a:ext>
            </a:extLst>
          </p:cNvPr>
          <p:cNvSpPr/>
          <p:nvPr/>
        </p:nvSpPr>
        <p:spPr>
          <a:xfrm>
            <a:off x="10584408" y="44251"/>
            <a:ext cx="1520508" cy="86764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err="1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বিভাগ</a:t>
            </a:r>
            <a:r>
              <a:rPr lang="en-US" sz="2800" b="1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bn-IN" sz="2800" b="1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৪</a:t>
            </a:r>
            <a:endParaRPr lang="en-US" sz="2800" b="1" dirty="0">
              <a:solidFill>
                <a:schemeClr val="bg1"/>
              </a:solidFill>
              <a:latin typeface="Kalpurush" panose="02000600000000000000" pitchFamily="2" charset="0"/>
              <a:cs typeface="Kalpurush" panose="02000600000000000000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CE25176-812B-068B-A386-70559C1A1F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317" y="1765461"/>
            <a:ext cx="2018695" cy="26356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5C267E3-B57C-495C-5328-B1DB19ABE2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60708" y="1765461"/>
            <a:ext cx="2018694" cy="263561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1159CE6-9CFF-8F6A-782A-E687FD51AA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52455" y="1771833"/>
            <a:ext cx="1982704" cy="263561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FC9B02F-6C0A-FCF3-12C9-218CEE5A7F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30767" y="1771834"/>
            <a:ext cx="1980431" cy="263561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E2899BA-EC24-26C2-A225-7403F9431BD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06806" y="1771834"/>
            <a:ext cx="1980431" cy="2629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7382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AutoShape 24" descr="Frame White Blank - Free vector graphic on Pixabay">
            <a:extLst>
              <a:ext uri="{FF2B5EF4-FFF2-40B4-BE49-F238E27FC236}">
                <a16:creationId xmlns:a16="http://schemas.microsoft.com/office/drawing/2014/main" id="{EB36F3F8-560A-4BDD-BFA8-90F4B599D97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AutoShape 26" descr="Glass Picture Frame Vector Clipart image - Free stock photo ...">
            <a:extLst>
              <a:ext uri="{FF2B5EF4-FFF2-40B4-BE49-F238E27FC236}">
                <a16:creationId xmlns:a16="http://schemas.microsoft.com/office/drawing/2014/main" id="{9F354A81-8F96-4CDF-9E31-ED48B1B5CC4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3" name="Picture 4" descr="Download free photo of Girl,books,school,reading,learning - from needpix.com">
            <a:extLst>
              <a:ext uri="{FF2B5EF4-FFF2-40B4-BE49-F238E27FC236}">
                <a16:creationId xmlns:a16="http://schemas.microsoft.com/office/drawing/2014/main" id="{7D39C33C-2BF6-4F96-A751-28C3080791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8467" y="4578220"/>
            <a:ext cx="1493532" cy="2192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 descr="illustration, child reading, book, field., kid reading, baby, child, concept, enjoy, flower">
            <a:extLst>
              <a:ext uri="{FF2B5EF4-FFF2-40B4-BE49-F238E27FC236}">
                <a16:creationId xmlns:a16="http://schemas.microsoft.com/office/drawing/2014/main" id="{105E431A-AAD0-4EE5-8B81-BFC3D82DEF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14" r="19213"/>
          <a:stretch/>
        </p:blipFill>
        <p:spPr bwMode="auto">
          <a:xfrm>
            <a:off x="0" y="4637609"/>
            <a:ext cx="2412477" cy="2132951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D270282-CD2F-E5F2-DFC2-60CB498F01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503" y="1772722"/>
            <a:ext cx="2032817" cy="26065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BC3924D-D9BA-84FF-FD18-D1D2F62675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19184" y="1765461"/>
            <a:ext cx="2032817" cy="262109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5A0E633-9E11-F311-E5EE-3399CD39EC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98759" y="1787244"/>
            <a:ext cx="2022388" cy="260656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B153713-D344-5FE0-FCDB-4637ABAA7B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22845" y="1779610"/>
            <a:ext cx="2022388" cy="25996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CE1F35A-622C-E258-104A-DB3DB5CB277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25112" y="1779982"/>
            <a:ext cx="2018694" cy="2621091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C7713AD-B08F-F681-2192-D0FDD3BB16C3}"/>
              </a:ext>
            </a:extLst>
          </p:cNvPr>
          <p:cNvSpPr/>
          <p:nvPr/>
        </p:nvSpPr>
        <p:spPr>
          <a:xfrm>
            <a:off x="10584408" y="44251"/>
            <a:ext cx="1520508" cy="86764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err="1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বিভাগ</a:t>
            </a:r>
            <a:r>
              <a:rPr lang="en-US" sz="2800" b="1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bn-IN" sz="2800" b="1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৪</a:t>
            </a:r>
            <a:endParaRPr lang="en-US" sz="2800" b="1" dirty="0">
              <a:solidFill>
                <a:schemeClr val="bg1"/>
              </a:solidFill>
              <a:latin typeface="Kalpurush" panose="02000600000000000000" pitchFamily="2" charset="0"/>
              <a:cs typeface="Kalpurush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36149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AutoShape 24" descr="Frame White Blank - Free vector graphic on Pixabay">
            <a:extLst>
              <a:ext uri="{FF2B5EF4-FFF2-40B4-BE49-F238E27FC236}">
                <a16:creationId xmlns:a16="http://schemas.microsoft.com/office/drawing/2014/main" id="{EB36F3F8-560A-4BDD-BFA8-90F4B599D97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AutoShape 26" descr="Glass Picture Frame Vector Clipart image - Free stock photo ...">
            <a:extLst>
              <a:ext uri="{FF2B5EF4-FFF2-40B4-BE49-F238E27FC236}">
                <a16:creationId xmlns:a16="http://schemas.microsoft.com/office/drawing/2014/main" id="{9F354A81-8F96-4CDF-9E31-ED48B1B5CC4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3" name="Picture 4" descr="Download free photo of Girl,books,school,reading,learning - from needpix.com">
            <a:extLst>
              <a:ext uri="{FF2B5EF4-FFF2-40B4-BE49-F238E27FC236}">
                <a16:creationId xmlns:a16="http://schemas.microsoft.com/office/drawing/2014/main" id="{7D39C33C-2BF6-4F96-A751-28C3080791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8467" y="4578220"/>
            <a:ext cx="1493532" cy="2192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 descr="illustration, child reading, book, field., kid reading, baby, child, concept, enjoy, flower">
            <a:extLst>
              <a:ext uri="{FF2B5EF4-FFF2-40B4-BE49-F238E27FC236}">
                <a16:creationId xmlns:a16="http://schemas.microsoft.com/office/drawing/2014/main" id="{105E431A-AAD0-4EE5-8B81-BFC3D82DEF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14" r="19213"/>
          <a:stretch/>
        </p:blipFill>
        <p:spPr bwMode="auto">
          <a:xfrm>
            <a:off x="0" y="4637609"/>
            <a:ext cx="2412477" cy="2132951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C7713AD-B08F-F681-2192-D0FDD3BB16C3}"/>
              </a:ext>
            </a:extLst>
          </p:cNvPr>
          <p:cNvSpPr/>
          <p:nvPr/>
        </p:nvSpPr>
        <p:spPr>
          <a:xfrm>
            <a:off x="10584408" y="44251"/>
            <a:ext cx="1520508" cy="86764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err="1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বিভাগ</a:t>
            </a:r>
            <a:r>
              <a:rPr lang="en-US" sz="2800" b="1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bn-IN" sz="2800" b="1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৪</a:t>
            </a:r>
            <a:endParaRPr lang="en-US" sz="2800" b="1" dirty="0">
              <a:solidFill>
                <a:schemeClr val="bg1"/>
              </a:solidFill>
              <a:latin typeface="Kalpurush" panose="02000600000000000000" pitchFamily="2" charset="0"/>
              <a:cs typeface="Kalpurush" panose="02000600000000000000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986AEB1-E2A7-1034-041B-6DC83801CC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669" y="1779610"/>
            <a:ext cx="2032817" cy="264287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6425643-533B-DFBA-550D-26E72A08BA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79672" y="1787244"/>
            <a:ext cx="2032816" cy="264287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0E55E57-4722-233D-0940-F421B13CA8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81947" y="1787244"/>
            <a:ext cx="2015114" cy="265050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51B4FF7-F41D-3B0B-E570-EA788070ED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93545" y="1802512"/>
            <a:ext cx="2032815" cy="263523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6B9DAB4-17DE-5CEC-BA32-9076572AC74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22844" y="1802512"/>
            <a:ext cx="2029706" cy="2635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5625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val 13">
            <a:extLst>
              <a:ext uri="{FF2B5EF4-FFF2-40B4-BE49-F238E27FC236}">
                <a16:creationId xmlns:a16="http://schemas.microsoft.com/office/drawing/2014/main" id="{92BEEE20-9C32-448D-A1C4-9880AB46CBF9}"/>
              </a:ext>
            </a:extLst>
          </p:cNvPr>
          <p:cNvSpPr/>
          <p:nvPr/>
        </p:nvSpPr>
        <p:spPr>
          <a:xfrm>
            <a:off x="177474" y="112834"/>
            <a:ext cx="1145058" cy="99178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69850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46050" h="1778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1032" name="Picture 8" descr="House clipart royalty free | Clipart Panda - Free Clipart Images">
            <a:extLst>
              <a:ext uri="{FF2B5EF4-FFF2-40B4-BE49-F238E27FC236}">
                <a16:creationId xmlns:a16="http://schemas.microsoft.com/office/drawing/2014/main" id="{6FFF1C64-F915-4874-8B2C-EBE74AFDB1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651" y="333307"/>
            <a:ext cx="762457" cy="638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AutoShape 24" descr="Frame White Blank - Free vector graphic on Pixabay">
            <a:extLst>
              <a:ext uri="{FF2B5EF4-FFF2-40B4-BE49-F238E27FC236}">
                <a16:creationId xmlns:a16="http://schemas.microsoft.com/office/drawing/2014/main" id="{EB36F3F8-560A-4BDD-BFA8-90F4B599D97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AutoShape 26" descr="Glass Picture Frame Vector Clipart image - Free stock photo ...">
            <a:extLst>
              <a:ext uri="{FF2B5EF4-FFF2-40B4-BE49-F238E27FC236}">
                <a16:creationId xmlns:a16="http://schemas.microsoft.com/office/drawing/2014/main" id="{9F354A81-8F96-4CDF-9E31-ED48B1B5CC4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7B15FC1-9C1B-4E1A-A2F1-84503BCC964D}"/>
              </a:ext>
            </a:extLst>
          </p:cNvPr>
          <p:cNvGrpSpPr/>
          <p:nvPr/>
        </p:nvGrpSpPr>
        <p:grpSpPr>
          <a:xfrm rot="5400000">
            <a:off x="3349733" y="1261993"/>
            <a:ext cx="5314443" cy="4303704"/>
            <a:chOff x="2464357" y="418724"/>
            <a:chExt cx="7554829" cy="5481260"/>
          </a:xfrm>
        </p:grpSpPr>
        <p:pic>
          <p:nvPicPr>
            <p:cNvPr id="1052" name="Picture 28" descr="Daisy decorative frame vector clip art | Free SVG">
              <a:extLst>
                <a:ext uri="{FF2B5EF4-FFF2-40B4-BE49-F238E27FC236}">
                  <a16:creationId xmlns:a16="http://schemas.microsoft.com/office/drawing/2014/main" id="{05318AAB-B5A5-48EA-B506-4606F8BD779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>
              <a:off x="3501142" y="-618061"/>
              <a:ext cx="5481260" cy="75548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cho">
              <a:hlinkClick r:id="" action="ppaction://media"/>
              <a:extLst>
                <a:ext uri="{FF2B5EF4-FFF2-40B4-BE49-F238E27FC236}">
                  <a16:creationId xmlns:a16="http://schemas.microsoft.com/office/drawing/2014/main" id="{F43C3607-AAA6-4053-ABA6-D7E03F362859}"/>
                </a:ext>
              </a:extLst>
            </p:cNvPr>
            <p:cNvPicPr>
              <a:picLocks noChangeAspect="1"/>
            </p:cNvPicPr>
            <p:nvPr>
              <a:videoFile r:link="rId2"/>
              <p:extLst>
                <p:ext uri="{DAA4B4D4-6D71-4841-9C94-3DE7FCFB9230}">
                  <p14:media xmlns:p14="http://schemas.microsoft.com/office/powerpoint/2010/main" r:embed="rId1"/>
                </p:ext>
              </p:extLst>
            </p:nvPr>
          </p:nvPicPr>
          <p:blipFill>
            <a:blip r:embed="rId6"/>
            <a:stretch>
              <a:fillRect/>
            </a:stretch>
          </p:blipFill>
          <p:spPr>
            <a:xfrm rot="16200000">
              <a:off x="3983991" y="73386"/>
              <a:ext cx="4515561" cy="60207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66858812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ownload free photo of Girl,books,school,reading,learning - from needpix.com">
            <a:extLst>
              <a:ext uri="{FF2B5EF4-FFF2-40B4-BE49-F238E27FC236}">
                <a16:creationId xmlns:a16="http://schemas.microsoft.com/office/drawing/2014/main" id="{725EA276-D026-D67D-913C-758741D386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7148" y="2110229"/>
            <a:ext cx="3174852" cy="4660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illustration, child reading, book, field., kid reading, baby, child, concept, enjoy, flower">
            <a:extLst>
              <a:ext uri="{FF2B5EF4-FFF2-40B4-BE49-F238E27FC236}">
                <a16:creationId xmlns:a16="http://schemas.microsoft.com/office/drawing/2014/main" id="{56964BC9-5C59-78AF-B3C8-3B82E6C04D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14" r="19213"/>
          <a:stretch/>
        </p:blipFill>
        <p:spPr bwMode="auto">
          <a:xfrm>
            <a:off x="500456" y="1362269"/>
            <a:ext cx="3018418" cy="2741450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FC1C9B6-6954-E3B1-E67F-968E0A241011}"/>
              </a:ext>
            </a:extLst>
          </p:cNvPr>
          <p:cNvSpPr/>
          <p:nvPr/>
        </p:nvSpPr>
        <p:spPr>
          <a:xfrm>
            <a:off x="3929743" y="2254503"/>
            <a:ext cx="4332514" cy="1069439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n-IN" sz="4400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আমি পড়তে পারি</a:t>
            </a:r>
            <a:endParaRPr lang="en-US" sz="4400" dirty="0">
              <a:solidFill>
                <a:schemeClr val="bg1"/>
              </a:solidFill>
              <a:latin typeface="Kalpurush" panose="02000600000000000000" pitchFamily="2" charset="0"/>
              <a:cs typeface="Kalpurush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85027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rrow: Left 2">
            <a:extLst>
              <a:ext uri="{FF2B5EF4-FFF2-40B4-BE49-F238E27FC236}">
                <a16:creationId xmlns:a16="http://schemas.microsoft.com/office/drawing/2014/main" id="{BB0C014E-73EC-4184-AAC0-B004A1E05FAE}"/>
              </a:ext>
            </a:extLst>
          </p:cNvPr>
          <p:cNvSpPr/>
          <p:nvPr/>
        </p:nvSpPr>
        <p:spPr>
          <a:xfrm>
            <a:off x="239929" y="6165780"/>
            <a:ext cx="510074" cy="397546"/>
          </a:xfrm>
          <a:prstGeom prst="leftArrow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utoShape 24" descr="Frame White Blank - Free vector graphic on Pixabay">
            <a:extLst>
              <a:ext uri="{FF2B5EF4-FFF2-40B4-BE49-F238E27FC236}">
                <a16:creationId xmlns:a16="http://schemas.microsoft.com/office/drawing/2014/main" id="{EB36F3F8-560A-4BDD-BFA8-90F4B599D97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AutoShape 26" descr="Glass Picture Frame Vector Clipart image - Free stock photo ...">
            <a:extLst>
              <a:ext uri="{FF2B5EF4-FFF2-40B4-BE49-F238E27FC236}">
                <a16:creationId xmlns:a16="http://schemas.microsoft.com/office/drawing/2014/main" id="{9F354A81-8F96-4CDF-9E31-ED48B1B5CC4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3655F17F-DAA9-4BDC-A002-1B648923AFD9}"/>
              </a:ext>
            </a:extLst>
          </p:cNvPr>
          <p:cNvSpPr/>
          <p:nvPr/>
        </p:nvSpPr>
        <p:spPr>
          <a:xfrm>
            <a:off x="3860145" y="1537093"/>
            <a:ext cx="1769517" cy="1027309"/>
          </a:xfrm>
          <a:prstGeom prst="roundRect">
            <a:avLst/>
          </a:prstGeom>
          <a:scene3d>
            <a:camera prst="orthographicFront"/>
            <a:lightRig rig="threePt" dir="t"/>
          </a:scene3d>
          <a:sp3d contourW="50800">
            <a:bevelT w="101600" h="101600"/>
            <a:contourClr>
              <a:schemeClr val="accent4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n-IN" sz="2800" b="1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বিভাগ ১</a:t>
            </a:r>
            <a:endParaRPr lang="en-US" sz="2800" b="1" dirty="0">
              <a:solidFill>
                <a:schemeClr val="bg1"/>
              </a:solidFill>
              <a:latin typeface="Kalpurush" panose="02000600000000000000" pitchFamily="2" charset="0"/>
              <a:cs typeface="Kalpurush" panose="02000600000000000000" pitchFamily="2" charset="0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DBA450BA-210B-48F9-B600-997746C32AFB}"/>
              </a:ext>
            </a:extLst>
          </p:cNvPr>
          <p:cNvSpPr/>
          <p:nvPr/>
        </p:nvSpPr>
        <p:spPr>
          <a:xfrm>
            <a:off x="6562340" y="1537093"/>
            <a:ext cx="1769517" cy="1027309"/>
          </a:xfrm>
          <a:prstGeom prst="roundRect">
            <a:avLst/>
          </a:prstGeom>
          <a:scene3d>
            <a:camera prst="orthographicFront"/>
            <a:lightRig rig="threePt" dir="t"/>
          </a:scene3d>
          <a:sp3d contourW="50800">
            <a:bevelT w="101600" h="101600"/>
            <a:contourClr>
              <a:schemeClr val="accent4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n-IN" sz="2800" b="1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বিভাগ ২</a:t>
            </a:r>
            <a:endParaRPr lang="en-US" sz="2800" b="1" dirty="0">
              <a:solidFill>
                <a:schemeClr val="bg1"/>
              </a:solidFill>
              <a:latin typeface="Kalpurush" panose="02000600000000000000" pitchFamily="2" charset="0"/>
              <a:cs typeface="Kalpurush" panose="02000600000000000000" pitchFamily="2" charset="0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2C2DD7B7-B4F1-4C68-B6A2-AA05F6BE52D0}"/>
              </a:ext>
            </a:extLst>
          </p:cNvPr>
          <p:cNvSpPr/>
          <p:nvPr/>
        </p:nvSpPr>
        <p:spPr>
          <a:xfrm>
            <a:off x="3901585" y="3220145"/>
            <a:ext cx="1769517" cy="1027309"/>
          </a:xfrm>
          <a:prstGeom prst="roundRect">
            <a:avLst/>
          </a:prstGeom>
          <a:scene3d>
            <a:camera prst="orthographicFront"/>
            <a:lightRig rig="threePt" dir="t"/>
          </a:scene3d>
          <a:sp3d contourW="50800">
            <a:bevelT w="101600" h="101600"/>
            <a:contourClr>
              <a:schemeClr val="accent4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n-IN" sz="2800" b="1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বিভাগ ৩</a:t>
            </a:r>
            <a:endParaRPr lang="en-US" sz="2800" b="1" dirty="0">
              <a:solidFill>
                <a:schemeClr val="bg1"/>
              </a:solidFill>
              <a:latin typeface="Kalpurush" panose="02000600000000000000" pitchFamily="2" charset="0"/>
              <a:cs typeface="Kalpurush" panose="02000600000000000000" pitchFamily="2" charset="0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2F9C5E92-0404-4833-9309-E9EA049CEFDB}"/>
              </a:ext>
            </a:extLst>
          </p:cNvPr>
          <p:cNvSpPr/>
          <p:nvPr/>
        </p:nvSpPr>
        <p:spPr>
          <a:xfrm>
            <a:off x="6562340" y="3266290"/>
            <a:ext cx="1769517" cy="1027309"/>
          </a:xfrm>
          <a:prstGeom prst="roundRect">
            <a:avLst/>
          </a:prstGeom>
          <a:scene3d>
            <a:camera prst="orthographicFront"/>
            <a:lightRig rig="threePt" dir="t"/>
          </a:scene3d>
          <a:sp3d contourW="50800">
            <a:bevelT w="101600" h="101600"/>
            <a:contourClr>
              <a:schemeClr val="accent4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n-IN" sz="2800" b="1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বিভাগ ৪</a:t>
            </a:r>
            <a:endParaRPr lang="en-US" sz="2800" b="1" dirty="0">
              <a:solidFill>
                <a:schemeClr val="bg1"/>
              </a:solidFill>
              <a:latin typeface="Kalpurush" panose="02000600000000000000" pitchFamily="2" charset="0"/>
              <a:cs typeface="Kalpurush" panose="02000600000000000000" pitchFamily="2" charset="0"/>
            </a:endParaRPr>
          </a:p>
        </p:txBody>
      </p:sp>
      <p:pic>
        <p:nvPicPr>
          <p:cNvPr id="20" name="Picture 2" descr="illustration, child reading, book, field., kid reading, baby, child, concept, enjoy, flower">
            <a:extLst>
              <a:ext uri="{FF2B5EF4-FFF2-40B4-BE49-F238E27FC236}">
                <a16:creationId xmlns:a16="http://schemas.microsoft.com/office/drawing/2014/main" id="{F5A1ECDA-C923-4C47-9503-CC9227DFB7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14" r="19213"/>
          <a:stretch/>
        </p:blipFill>
        <p:spPr bwMode="auto">
          <a:xfrm>
            <a:off x="0" y="1823377"/>
            <a:ext cx="3444562" cy="3045452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Download free photo of Girl,books,school,reading,learning - from needpix.com">
            <a:extLst>
              <a:ext uri="{FF2B5EF4-FFF2-40B4-BE49-F238E27FC236}">
                <a16:creationId xmlns:a16="http://schemas.microsoft.com/office/drawing/2014/main" id="{9797AC92-7CDC-4D66-9E4B-B532F43B0C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7148" y="2110229"/>
            <a:ext cx="3174852" cy="4660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38413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AutoShape 24" descr="Frame White Blank - Free vector graphic on Pixabay">
            <a:extLst>
              <a:ext uri="{FF2B5EF4-FFF2-40B4-BE49-F238E27FC236}">
                <a16:creationId xmlns:a16="http://schemas.microsoft.com/office/drawing/2014/main" id="{EB36F3F8-560A-4BDD-BFA8-90F4B599D97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AutoShape 26" descr="Glass Picture Frame Vector Clipart image - Free stock photo ...">
            <a:extLst>
              <a:ext uri="{FF2B5EF4-FFF2-40B4-BE49-F238E27FC236}">
                <a16:creationId xmlns:a16="http://schemas.microsoft.com/office/drawing/2014/main" id="{9F354A81-8F96-4CDF-9E31-ED48B1B5CC4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3" name="Picture 4" descr="Download free photo of Girl,books,school,reading,learning - from needpix.com">
            <a:extLst>
              <a:ext uri="{FF2B5EF4-FFF2-40B4-BE49-F238E27FC236}">
                <a16:creationId xmlns:a16="http://schemas.microsoft.com/office/drawing/2014/main" id="{7D39C33C-2BF6-4F96-A751-28C3080791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4408" y="4410794"/>
            <a:ext cx="1607591" cy="2359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 descr="illustration, child reading, book, field., kid reading, baby, child, concept, enjoy, flower">
            <a:extLst>
              <a:ext uri="{FF2B5EF4-FFF2-40B4-BE49-F238E27FC236}">
                <a16:creationId xmlns:a16="http://schemas.microsoft.com/office/drawing/2014/main" id="{105E431A-AAD0-4EE5-8B81-BFC3D82DEF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14" r="19213"/>
          <a:stretch/>
        </p:blipFill>
        <p:spPr bwMode="auto">
          <a:xfrm>
            <a:off x="0" y="4637609"/>
            <a:ext cx="2412477" cy="2132951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978EB20-DF37-368F-49C1-E6B16074B9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0970" y="1897840"/>
            <a:ext cx="1802934" cy="235165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0A8F0DA-3888-6F61-3778-EC8CF0559D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29034" y="1908680"/>
            <a:ext cx="1854079" cy="2295197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CE65383-218C-68B6-EA68-5B968A97EB60}"/>
              </a:ext>
            </a:extLst>
          </p:cNvPr>
          <p:cNvSpPr/>
          <p:nvPr/>
        </p:nvSpPr>
        <p:spPr>
          <a:xfrm>
            <a:off x="10584408" y="44251"/>
            <a:ext cx="1520508" cy="86764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err="1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বিভাগ</a:t>
            </a:r>
            <a:r>
              <a:rPr lang="en-US" sz="2800" b="1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 ১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F012CD-4C68-98CE-6F14-C595FEF767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91543" y="1908680"/>
            <a:ext cx="1665678" cy="222090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6225E2A-CB45-9A37-F562-40BABA9A0A5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08889" y="1897840"/>
            <a:ext cx="1666417" cy="22209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DFFA1D7-C901-E3FD-F68C-35A51FEBD7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26974" y="1897840"/>
            <a:ext cx="1664939" cy="2220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6444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val 13">
            <a:extLst>
              <a:ext uri="{FF2B5EF4-FFF2-40B4-BE49-F238E27FC236}">
                <a16:creationId xmlns:a16="http://schemas.microsoft.com/office/drawing/2014/main" id="{92BEEE20-9C32-448D-A1C4-9880AB46CBF9}"/>
              </a:ext>
            </a:extLst>
          </p:cNvPr>
          <p:cNvSpPr/>
          <p:nvPr/>
        </p:nvSpPr>
        <p:spPr>
          <a:xfrm>
            <a:off x="177474" y="112834"/>
            <a:ext cx="1145058" cy="99178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69850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46050" h="1778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1032" name="Picture 8" descr="House clipart royalty free | Clipart Panda - Free Clipart Images">
            <a:extLst>
              <a:ext uri="{FF2B5EF4-FFF2-40B4-BE49-F238E27FC236}">
                <a16:creationId xmlns:a16="http://schemas.microsoft.com/office/drawing/2014/main" id="{6FFF1C64-F915-4874-8B2C-EBE74AFDB1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651" y="333307"/>
            <a:ext cx="762457" cy="638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AutoShape 24" descr="Frame White Blank - Free vector graphic on Pixabay">
            <a:extLst>
              <a:ext uri="{FF2B5EF4-FFF2-40B4-BE49-F238E27FC236}">
                <a16:creationId xmlns:a16="http://schemas.microsoft.com/office/drawing/2014/main" id="{EB36F3F8-560A-4BDD-BFA8-90F4B599D97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AutoShape 26" descr="Glass Picture Frame Vector Clipart image - Free stock photo ...">
            <a:extLst>
              <a:ext uri="{FF2B5EF4-FFF2-40B4-BE49-F238E27FC236}">
                <a16:creationId xmlns:a16="http://schemas.microsoft.com/office/drawing/2014/main" id="{9F354A81-8F96-4CDF-9E31-ED48B1B5CC4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7B15FC1-9C1B-4E1A-A2F1-84503BCC964D}"/>
              </a:ext>
            </a:extLst>
          </p:cNvPr>
          <p:cNvGrpSpPr/>
          <p:nvPr/>
        </p:nvGrpSpPr>
        <p:grpSpPr>
          <a:xfrm rot="5400000">
            <a:off x="3438778" y="1277148"/>
            <a:ext cx="5314443" cy="4303704"/>
            <a:chOff x="2464357" y="418724"/>
            <a:chExt cx="7554829" cy="5481260"/>
          </a:xfrm>
        </p:grpSpPr>
        <p:pic>
          <p:nvPicPr>
            <p:cNvPr id="1052" name="Picture 28" descr="Daisy decorative frame vector clip art | Free SVG">
              <a:extLst>
                <a:ext uri="{FF2B5EF4-FFF2-40B4-BE49-F238E27FC236}">
                  <a16:creationId xmlns:a16="http://schemas.microsoft.com/office/drawing/2014/main" id="{05318AAB-B5A5-48EA-B506-4606F8BD779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>
              <a:off x="3501142" y="-618061"/>
              <a:ext cx="5481260" cy="75548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cho">
              <a:hlinkClick r:id="" action="ppaction://media"/>
              <a:extLst>
                <a:ext uri="{FF2B5EF4-FFF2-40B4-BE49-F238E27FC236}">
                  <a16:creationId xmlns:a16="http://schemas.microsoft.com/office/drawing/2014/main" id="{F43C3607-AAA6-4053-ABA6-D7E03F362859}"/>
                </a:ext>
              </a:extLst>
            </p:cNvPr>
            <p:cNvPicPr>
              <a:picLocks noChangeAspect="1"/>
            </p:cNvPicPr>
            <p:nvPr>
              <a:videoFile r:link="rId2"/>
              <p:extLst>
                <p:ext uri="{DAA4B4D4-6D71-4841-9C94-3DE7FCFB9230}">
                  <p14:media xmlns:p14="http://schemas.microsoft.com/office/powerpoint/2010/main" r:embed="rId1"/>
                </p:ext>
              </p:extLst>
            </p:nvPr>
          </p:nvPicPr>
          <p:blipFill>
            <a:blip r:embed="rId6"/>
            <a:stretch>
              <a:fillRect/>
            </a:stretch>
          </p:blipFill>
          <p:spPr>
            <a:xfrm rot="16200000">
              <a:off x="3983991" y="73386"/>
              <a:ext cx="4515561" cy="6020749"/>
            </a:xfrm>
            <a:prstGeom prst="rect">
              <a:avLst/>
            </a:prstGeom>
          </p:spPr>
        </p:pic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2584D3B6-A92C-2F52-1514-097A80CBC96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08678" y="1296197"/>
            <a:ext cx="1429100" cy="190462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BE39009-ACEC-66F6-1209-852FA5E036F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54222" y="1296198"/>
            <a:ext cx="1429100" cy="190462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FC62D48-44D5-682C-3CAE-79CB963C1DC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08678" y="3535543"/>
            <a:ext cx="1441974" cy="19046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EEA14BD-20EA-C0E8-3DDC-9C87BC68882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54222" y="3535544"/>
            <a:ext cx="1428466" cy="190462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8296C6D-7331-E8A5-D262-C69826B5871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249281" y="78443"/>
            <a:ext cx="813280" cy="1060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336511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val 13">
            <a:extLst>
              <a:ext uri="{FF2B5EF4-FFF2-40B4-BE49-F238E27FC236}">
                <a16:creationId xmlns:a16="http://schemas.microsoft.com/office/drawing/2014/main" id="{92BEEE20-9C32-448D-A1C4-9880AB46CBF9}"/>
              </a:ext>
            </a:extLst>
          </p:cNvPr>
          <p:cNvSpPr/>
          <p:nvPr/>
        </p:nvSpPr>
        <p:spPr>
          <a:xfrm>
            <a:off x="177474" y="112834"/>
            <a:ext cx="1145058" cy="99178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69850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46050" h="1778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1032" name="Picture 8" descr="House clipart royalty free | Clipart Panda - Free Clipart Images">
            <a:extLst>
              <a:ext uri="{FF2B5EF4-FFF2-40B4-BE49-F238E27FC236}">
                <a16:creationId xmlns:a16="http://schemas.microsoft.com/office/drawing/2014/main" id="{6FFF1C64-F915-4874-8B2C-EBE74AFDB1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651" y="333307"/>
            <a:ext cx="762457" cy="638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AutoShape 24" descr="Frame White Blank - Free vector graphic on Pixabay">
            <a:extLst>
              <a:ext uri="{FF2B5EF4-FFF2-40B4-BE49-F238E27FC236}">
                <a16:creationId xmlns:a16="http://schemas.microsoft.com/office/drawing/2014/main" id="{EB36F3F8-560A-4BDD-BFA8-90F4B599D97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AutoShape 26" descr="Glass Picture Frame Vector Clipart image - Free stock photo ...">
            <a:extLst>
              <a:ext uri="{FF2B5EF4-FFF2-40B4-BE49-F238E27FC236}">
                <a16:creationId xmlns:a16="http://schemas.microsoft.com/office/drawing/2014/main" id="{9F354A81-8F96-4CDF-9E31-ED48B1B5CC4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7B15FC1-9C1B-4E1A-A2F1-84503BCC964D}"/>
              </a:ext>
            </a:extLst>
          </p:cNvPr>
          <p:cNvGrpSpPr/>
          <p:nvPr/>
        </p:nvGrpSpPr>
        <p:grpSpPr>
          <a:xfrm rot="5400000">
            <a:off x="3438778" y="1277148"/>
            <a:ext cx="5314443" cy="4303704"/>
            <a:chOff x="2464357" y="418724"/>
            <a:chExt cx="7554829" cy="5481260"/>
          </a:xfrm>
        </p:grpSpPr>
        <p:pic>
          <p:nvPicPr>
            <p:cNvPr id="1052" name="Picture 28" descr="Daisy decorative frame vector clip art | Free SVG">
              <a:extLst>
                <a:ext uri="{FF2B5EF4-FFF2-40B4-BE49-F238E27FC236}">
                  <a16:creationId xmlns:a16="http://schemas.microsoft.com/office/drawing/2014/main" id="{05318AAB-B5A5-48EA-B506-4606F8BD779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>
              <a:off x="3501142" y="-618061"/>
              <a:ext cx="5481260" cy="75548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cho">
              <a:hlinkClick r:id="" action="ppaction://media"/>
              <a:extLst>
                <a:ext uri="{FF2B5EF4-FFF2-40B4-BE49-F238E27FC236}">
                  <a16:creationId xmlns:a16="http://schemas.microsoft.com/office/drawing/2014/main" id="{F43C3607-AAA6-4053-ABA6-D7E03F362859}"/>
                </a:ext>
              </a:extLst>
            </p:cNvPr>
            <p:cNvPicPr>
              <a:picLocks noChangeAspect="1"/>
            </p:cNvPicPr>
            <p:nvPr>
              <a:videoFile r:link="rId2"/>
              <p:extLst>
                <p:ext uri="{DAA4B4D4-6D71-4841-9C94-3DE7FCFB9230}">
                  <p14:media xmlns:p14="http://schemas.microsoft.com/office/powerpoint/2010/main" r:embed="rId1"/>
                </p:ext>
              </p:extLst>
            </p:nvPr>
          </p:nvPicPr>
          <p:blipFill>
            <a:blip r:embed="rId6"/>
            <a:stretch>
              <a:fillRect/>
            </a:stretch>
          </p:blipFill>
          <p:spPr>
            <a:xfrm rot="16200000">
              <a:off x="3983991" y="73386"/>
              <a:ext cx="4515561" cy="6020749"/>
            </a:xfrm>
            <a:prstGeom prst="rect">
              <a:avLst/>
            </a:prstGeom>
          </p:spPr>
        </p:pic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C3733AC8-71E6-D58C-3BD0-798CA20A65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21430" y="1296198"/>
            <a:ext cx="1455863" cy="194303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47F53E5-FFDA-A2F8-DCE9-B1D3EF8BA91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20014" y="3496517"/>
            <a:ext cx="1457279" cy="194303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A8C9DC3-94B2-3FE2-AFDA-6549101388C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13291" y="1296198"/>
            <a:ext cx="1457279" cy="194303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C44BCF1-588F-920B-23A1-91EED892A8F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11249" y="3495521"/>
            <a:ext cx="1459321" cy="194403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36BA5CB-FFD6-9073-9199-662AEFA4082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291541" y="78137"/>
            <a:ext cx="827716" cy="1026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852407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val 13">
            <a:extLst>
              <a:ext uri="{FF2B5EF4-FFF2-40B4-BE49-F238E27FC236}">
                <a16:creationId xmlns:a16="http://schemas.microsoft.com/office/drawing/2014/main" id="{92BEEE20-9C32-448D-A1C4-9880AB46CBF9}"/>
              </a:ext>
            </a:extLst>
          </p:cNvPr>
          <p:cNvSpPr/>
          <p:nvPr/>
        </p:nvSpPr>
        <p:spPr>
          <a:xfrm>
            <a:off x="177474" y="112834"/>
            <a:ext cx="1145058" cy="99178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69850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46050" h="1778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1032" name="Picture 8" descr="House clipart royalty free | Clipart Panda - Free Clipart Images">
            <a:extLst>
              <a:ext uri="{FF2B5EF4-FFF2-40B4-BE49-F238E27FC236}">
                <a16:creationId xmlns:a16="http://schemas.microsoft.com/office/drawing/2014/main" id="{6FFF1C64-F915-4874-8B2C-EBE74AFDB1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651" y="333307"/>
            <a:ext cx="762457" cy="638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AutoShape 24" descr="Frame White Blank - Free vector graphic on Pixabay">
            <a:extLst>
              <a:ext uri="{FF2B5EF4-FFF2-40B4-BE49-F238E27FC236}">
                <a16:creationId xmlns:a16="http://schemas.microsoft.com/office/drawing/2014/main" id="{EB36F3F8-560A-4BDD-BFA8-90F4B599D97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AutoShape 26" descr="Glass Picture Frame Vector Clipart image - Free stock photo ...">
            <a:extLst>
              <a:ext uri="{FF2B5EF4-FFF2-40B4-BE49-F238E27FC236}">
                <a16:creationId xmlns:a16="http://schemas.microsoft.com/office/drawing/2014/main" id="{9F354A81-8F96-4CDF-9E31-ED48B1B5CC4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7B15FC1-9C1B-4E1A-A2F1-84503BCC964D}"/>
              </a:ext>
            </a:extLst>
          </p:cNvPr>
          <p:cNvGrpSpPr/>
          <p:nvPr/>
        </p:nvGrpSpPr>
        <p:grpSpPr>
          <a:xfrm rot="5400000">
            <a:off x="3438778" y="1277148"/>
            <a:ext cx="5314443" cy="4303704"/>
            <a:chOff x="2464357" y="418724"/>
            <a:chExt cx="7554829" cy="5481260"/>
          </a:xfrm>
        </p:grpSpPr>
        <p:pic>
          <p:nvPicPr>
            <p:cNvPr id="1052" name="Picture 28" descr="Daisy decorative frame vector clip art | Free SVG">
              <a:extLst>
                <a:ext uri="{FF2B5EF4-FFF2-40B4-BE49-F238E27FC236}">
                  <a16:creationId xmlns:a16="http://schemas.microsoft.com/office/drawing/2014/main" id="{05318AAB-B5A5-48EA-B506-4606F8BD779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>
              <a:off x="3501142" y="-618061"/>
              <a:ext cx="5481260" cy="75548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cho">
              <a:hlinkClick r:id="" action="ppaction://media"/>
              <a:extLst>
                <a:ext uri="{FF2B5EF4-FFF2-40B4-BE49-F238E27FC236}">
                  <a16:creationId xmlns:a16="http://schemas.microsoft.com/office/drawing/2014/main" id="{F43C3607-AAA6-4053-ABA6-D7E03F362859}"/>
                </a:ext>
              </a:extLst>
            </p:cNvPr>
            <p:cNvPicPr>
              <a:picLocks noChangeAspect="1"/>
            </p:cNvPicPr>
            <p:nvPr>
              <a:videoFile r:link="rId2"/>
              <p:extLst>
                <p:ext uri="{DAA4B4D4-6D71-4841-9C94-3DE7FCFB9230}">
                  <p14:media xmlns:p14="http://schemas.microsoft.com/office/powerpoint/2010/main" r:embed="rId1"/>
                </p:ext>
              </p:extLst>
            </p:nvPr>
          </p:nvPicPr>
          <p:blipFill>
            <a:blip r:embed="rId6"/>
            <a:stretch>
              <a:fillRect/>
            </a:stretch>
          </p:blipFill>
          <p:spPr>
            <a:xfrm rot="16200000">
              <a:off x="3983991" y="73386"/>
              <a:ext cx="4515561" cy="6020749"/>
            </a:xfrm>
            <a:prstGeom prst="rect">
              <a:avLst/>
            </a:prstGeom>
          </p:spPr>
        </p:pic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892FAD77-A6BD-BEAF-83D4-51D65238B9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291541" y="78137"/>
            <a:ext cx="781480" cy="9917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41AC911-3A5A-EB94-D083-F61B36AF57F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08678" y="1296198"/>
            <a:ext cx="1429100" cy="19046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F40D51D-AF76-DC01-12C8-F8912E62EDB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95069" y="3535544"/>
            <a:ext cx="1430858" cy="190462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0D391F6-BABD-DFE5-9785-66D942EB815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53361" y="1296197"/>
            <a:ext cx="1429327" cy="190462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80BBDCB-ABC5-E8A0-AF45-8ED88B9BCB8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666073" y="3535543"/>
            <a:ext cx="1442688" cy="1904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956613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val 13">
            <a:extLst>
              <a:ext uri="{FF2B5EF4-FFF2-40B4-BE49-F238E27FC236}">
                <a16:creationId xmlns:a16="http://schemas.microsoft.com/office/drawing/2014/main" id="{92BEEE20-9C32-448D-A1C4-9880AB46CBF9}"/>
              </a:ext>
            </a:extLst>
          </p:cNvPr>
          <p:cNvSpPr/>
          <p:nvPr/>
        </p:nvSpPr>
        <p:spPr>
          <a:xfrm>
            <a:off x="177474" y="112834"/>
            <a:ext cx="1145058" cy="99178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69850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46050" h="1778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1032" name="Picture 8" descr="House clipart royalty free | Clipart Panda - Free Clipart Images">
            <a:extLst>
              <a:ext uri="{FF2B5EF4-FFF2-40B4-BE49-F238E27FC236}">
                <a16:creationId xmlns:a16="http://schemas.microsoft.com/office/drawing/2014/main" id="{6FFF1C64-F915-4874-8B2C-EBE74AFDB1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651" y="333307"/>
            <a:ext cx="762457" cy="638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AutoShape 24" descr="Frame White Blank - Free vector graphic on Pixabay">
            <a:extLst>
              <a:ext uri="{FF2B5EF4-FFF2-40B4-BE49-F238E27FC236}">
                <a16:creationId xmlns:a16="http://schemas.microsoft.com/office/drawing/2014/main" id="{EB36F3F8-560A-4BDD-BFA8-90F4B599D97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AutoShape 26" descr="Glass Picture Frame Vector Clipart image - Free stock photo ...">
            <a:extLst>
              <a:ext uri="{FF2B5EF4-FFF2-40B4-BE49-F238E27FC236}">
                <a16:creationId xmlns:a16="http://schemas.microsoft.com/office/drawing/2014/main" id="{9F354A81-8F96-4CDF-9E31-ED48B1B5CC4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7B15FC1-9C1B-4E1A-A2F1-84503BCC964D}"/>
              </a:ext>
            </a:extLst>
          </p:cNvPr>
          <p:cNvGrpSpPr/>
          <p:nvPr/>
        </p:nvGrpSpPr>
        <p:grpSpPr>
          <a:xfrm rot="5400000">
            <a:off x="3438778" y="1277148"/>
            <a:ext cx="5314443" cy="4303704"/>
            <a:chOff x="2464357" y="418724"/>
            <a:chExt cx="7554829" cy="5481260"/>
          </a:xfrm>
        </p:grpSpPr>
        <p:pic>
          <p:nvPicPr>
            <p:cNvPr id="1052" name="Picture 28" descr="Daisy decorative frame vector clip art | Free SVG">
              <a:extLst>
                <a:ext uri="{FF2B5EF4-FFF2-40B4-BE49-F238E27FC236}">
                  <a16:creationId xmlns:a16="http://schemas.microsoft.com/office/drawing/2014/main" id="{05318AAB-B5A5-48EA-B506-4606F8BD779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>
              <a:off x="3501142" y="-618061"/>
              <a:ext cx="5481260" cy="75548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cho">
              <a:hlinkClick r:id="" action="ppaction://media"/>
              <a:extLst>
                <a:ext uri="{FF2B5EF4-FFF2-40B4-BE49-F238E27FC236}">
                  <a16:creationId xmlns:a16="http://schemas.microsoft.com/office/drawing/2014/main" id="{F43C3607-AAA6-4053-ABA6-D7E03F362859}"/>
                </a:ext>
              </a:extLst>
            </p:cNvPr>
            <p:cNvPicPr>
              <a:picLocks noChangeAspect="1"/>
            </p:cNvPicPr>
            <p:nvPr>
              <a:videoFile r:link="rId2"/>
              <p:extLst>
                <p:ext uri="{DAA4B4D4-6D71-4841-9C94-3DE7FCFB9230}">
                  <p14:media xmlns:p14="http://schemas.microsoft.com/office/powerpoint/2010/main" r:embed="rId1"/>
                </p:ext>
              </p:extLst>
            </p:nvPr>
          </p:nvPicPr>
          <p:blipFill>
            <a:blip r:embed="rId6"/>
            <a:stretch>
              <a:fillRect/>
            </a:stretch>
          </p:blipFill>
          <p:spPr>
            <a:xfrm rot="16200000">
              <a:off x="3983991" y="73386"/>
              <a:ext cx="4515561" cy="6020749"/>
            </a:xfrm>
            <a:prstGeom prst="rect">
              <a:avLst/>
            </a:prstGeom>
          </p:spPr>
        </p:pic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3F6D0A29-4DBD-A914-EDAA-12AAB46FAD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14803" y="972163"/>
            <a:ext cx="1208846" cy="161107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48AB536-06B5-77C8-03C5-9D55A2FB31D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14534" y="2663680"/>
            <a:ext cx="1209115" cy="16110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7608BA3-7E0E-A98A-2C58-763C53EB40B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14534" y="4355197"/>
            <a:ext cx="1208846" cy="161108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D39BAAD-0E22-3332-DAE8-7833F6C79B8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768352" y="972162"/>
            <a:ext cx="1208845" cy="161107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9742463-82A1-7E63-AC21-C72FA56A225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768352" y="2663680"/>
            <a:ext cx="1208845" cy="161107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E54438F-3F41-5C01-91A4-A64DD4E52C1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291542" y="78137"/>
            <a:ext cx="781480" cy="991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539865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val 13">
            <a:extLst>
              <a:ext uri="{FF2B5EF4-FFF2-40B4-BE49-F238E27FC236}">
                <a16:creationId xmlns:a16="http://schemas.microsoft.com/office/drawing/2014/main" id="{92BEEE20-9C32-448D-A1C4-9880AB46CBF9}"/>
              </a:ext>
            </a:extLst>
          </p:cNvPr>
          <p:cNvSpPr/>
          <p:nvPr/>
        </p:nvSpPr>
        <p:spPr>
          <a:xfrm>
            <a:off x="177474" y="112834"/>
            <a:ext cx="1145058" cy="99178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69850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46050" h="1778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1032" name="Picture 8" descr="House clipart royalty free | Clipart Panda - Free Clipart Images">
            <a:extLst>
              <a:ext uri="{FF2B5EF4-FFF2-40B4-BE49-F238E27FC236}">
                <a16:creationId xmlns:a16="http://schemas.microsoft.com/office/drawing/2014/main" id="{6FFF1C64-F915-4874-8B2C-EBE74AFDB1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651" y="333307"/>
            <a:ext cx="762457" cy="638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AutoShape 24" descr="Frame White Blank - Free vector graphic on Pixabay">
            <a:extLst>
              <a:ext uri="{FF2B5EF4-FFF2-40B4-BE49-F238E27FC236}">
                <a16:creationId xmlns:a16="http://schemas.microsoft.com/office/drawing/2014/main" id="{EB36F3F8-560A-4BDD-BFA8-90F4B599D97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AutoShape 26" descr="Glass Picture Frame Vector Clipart image - Free stock photo ...">
            <a:extLst>
              <a:ext uri="{FF2B5EF4-FFF2-40B4-BE49-F238E27FC236}">
                <a16:creationId xmlns:a16="http://schemas.microsoft.com/office/drawing/2014/main" id="{9F354A81-8F96-4CDF-9E31-ED48B1B5CC4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7B15FC1-9C1B-4E1A-A2F1-84503BCC964D}"/>
              </a:ext>
            </a:extLst>
          </p:cNvPr>
          <p:cNvGrpSpPr/>
          <p:nvPr/>
        </p:nvGrpSpPr>
        <p:grpSpPr>
          <a:xfrm rot="5400000">
            <a:off x="3438778" y="1277148"/>
            <a:ext cx="5314443" cy="4303704"/>
            <a:chOff x="2464357" y="418724"/>
            <a:chExt cx="7554829" cy="5481260"/>
          </a:xfrm>
        </p:grpSpPr>
        <p:pic>
          <p:nvPicPr>
            <p:cNvPr id="1052" name="Picture 28" descr="Daisy decorative frame vector clip art | Free SVG">
              <a:extLst>
                <a:ext uri="{FF2B5EF4-FFF2-40B4-BE49-F238E27FC236}">
                  <a16:creationId xmlns:a16="http://schemas.microsoft.com/office/drawing/2014/main" id="{05318AAB-B5A5-48EA-B506-4606F8BD779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>
              <a:off x="3501142" y="-618061"/>
              <a:ext cx="5481260" cy="75548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cho">
              <a:hlinkClick r:id="" action="ppaction://media"/>
              <a:extLst>
                <a:ext uri="{FF2B5EF4-FFF2-40B4-BE49-F238E27FC236}">
                  <a16:creationId xmlns:a16="http://schemas.microsoft.com/office/drawing/2014/main" id="{F43C3607-AAA6-4053-ABA6-D7E03F362859}"/>
                </a:ext>
              </a:extLst>
            </p:cNvPr>
            <p:cNvPicPr>
              <a:picLocks noChangeAspect="1"/>
            </p:cNvPicPr>
            <p:nvPr>
              <a:videoFile r:link="rId2"/>
              <p:extLst>
                <p:ext uri="{DAA4B4D4-6D71-4841-9C94-3DE7FCFB9230}">
                  <p14:media xmlns:p14="http://schemas.microsoft.com/office/powerpoint/2010/main" r:embed="rId1"/>
                </p:ext>
              </p:extLst>
            </p:nvPr>
          </p:nvPicPr>
          <p:blipFill>
            <a:blip r:embed="rId6"/>
            <a:stretch>
              <a:fillRect/>
            </a:stretch>
          </p:blipFill>
          <p:spPr>
            <a:xfrm rot="16200000">
              <a:off x="3983991" y="73386"/>
              <a:ext cx="4515561" cy="6020749"/>
            </a:xfrm>
            <a:prstGeom prst="rect">
              <a:avLst/>
            </a:prstGeom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C5B3E8AC-D141-6F9C-9E58-568B1821A6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291541" y="78138"/>
            <a:ext cx="790811" cy="99177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B8D3530-7FEC-AED0-C396-17F49E6310F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14179" y="972162"/>
            <a:ext cx="1208845" cy="161107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EF06FF7-085C-F72B-6BF9-4C8C208F80E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14534" y="2663680"/>
            <a:ext cx="1208845" cy="161107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E84F415-C1B2-EF82-805A-5F6EC888DA58}"/>
              </a:ext>
            </a:extLst>
          </p:cNvPr>
          <p:cNvPicPr>
            <a:picLocks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98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2125980" y="4355198"/>
            <a:ext cx="1297043" cy="16093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1C9B8B1-4A25-04CA-4C30-0CFFABEC2B3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768351" y="972162"/>
            <a:ext cx="1208309" cy="161107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7973308-88BF-07BE-BBD8-BE329366238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768351" y="2663694"/>
            <a:ext cx="1208299" cy="1611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34913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B5F27"/>
      </a:dk2>
      <a:lt2>
        <a:srgbClr val="D8FC68"/>
      </a:lt2>
      <a:accent1>
        <a:srgbClr val="DDC855"/>
      </a:accent1>
      <a:accent2>
        <a:srgbClr val="FCA03D"/>
      </a:accent2>
      <a:accent3>
        <a:srgbClr val="E36439"/>
      </a:accent3>
      <a:accent4>
        <a:srgbClr val="C2935B"/>
      </a:accent4>
      <a:accent5>
        <a:srgbClr val="88C25C"/>
      </a:accent5>
      <a:accent6>
        <a:srgbClr val="BFCC86"/>
      </a:accent6>
      <a:hlink>
        <a:srgbClr val="FFCE23"/>
      </a:hlink>
      <a:folHlink>
        <a:srgbClr val="FDEB86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88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82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97ECCC31-8429-4523-BE8D-8F09B7A4D4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12906</TotalTime>
  <Words>38</Words>
  <Application>Microsoft Office PowerPoint</Application>
  <PresentationFormat>Widescreen</PresentationFormat>
  <Paragraphs>18</Paragraphs>
  <Slides>17</Slides>
  <Notes>0</Notes>
  <HiddenSlides>0</HiddenSlides>
  <MMClips>6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Algerian</vt:lpstr>
      <vt:lpstr>Arial</vt:lpstr>
      <vt:lpstr>Calibri</vt:lpstr>
      <vt:lpstr>Kalpurush</vt:lpstr>
      <vt:lpstr>MeghnaOMJ</vt:lpstr>
      <vt:lpstr>Tw Cen MT</vt:lpstr>
      <vt:lpstr>Circuit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Kaushik Roy Choudhury</dc:creator>
  <cp:lastModifiedBy>Aabir Datta</cp:lastModifiedBy>
  <cp:revision>89</cp:revision>
  <dcterms:created xsi:type="dcterms:W3CDTF">2020-07-21T12:20:19Z</dcterms:created>
  <dcterms:modified xsi:type="dcterms:W3CDTF">2024-09-28T05:12:24Z</dcterms:modified>
</cp:coreProperties>
</file>